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9" r:id="rId3"/>
    <p:sldId id="267" r:id="rId4"/>
    <p:sldId id="268" r:id="rId5"/>
    <p:sldId id="269" r:id="rId6"/>
    <p:sldId id="261" r:id="rId7"/>
    <p:sldId id="262" r:id="rId8"/>
    <p:sldId id="263" r:id="rId9"/>
    <p:sldId id="264" r:id="rId10"/>
    <p:sldId id="266" r:id="rId11"/>
    <p:sldId id="258" r:id="rId12"/>
  </p:sldIdLst>
  <p:sldSz cx="9144000" cy="5143500" type="screen16x9"/>
  <p:notesSz cx="6858000" cy="9144000"/>
  <p:embeddedFontLst>
    <p:embeddedFont>
      <p:font typeface="Lato" panose="020B0604020202020204" charset="0"/>
      <p:regular r:id="rId14"/>
      <p:bold r:id="rId15"/>
      <p:italic r:id="rId16"/>
      <p:boldItalic r:id="rId17"/>
    </p:embeddedFont>
    <p:embeddedFont>
      <p:font typeface="Lato Black" panose="020B0604020202020204" charset="0"/>
      <p:bold r:id="rId18"/>
      <p:boldItalic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5" d="100"/>
          <a:sy n="115" d="100"/>
        </p:scale>
        <p:origin x="684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570765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5604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8c94ba7511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8c94ba7511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221787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8c94ba7511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8c94ba7511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620465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8c94ba7511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8c94ba7511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868804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8c94ba7511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8c94ba7511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927102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8c94ba7511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8c94ba7511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724463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8c94ba7511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8c94ba7511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984078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8c94ba7511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8c94ba7511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10841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8c94ba7511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8c94ba7511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612389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8c94ba7511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8c94ba7511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664629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8c94ba7511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8c94ba7511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77386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89" y="0"/>
            <a:ext cx="9142225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>
            <a:spLocks noGrp="1"/>
          </p:cNvSpPr>
          <p:nvPr>
            <p:ph type="ctrTitle"/>
          </p:nvPr>
        </p:nvSpPr>
        <p:spPr>
          <a:xfrm>
            <a:off x="878186" y="3168701"/>
            <a:ext cx="8009120" cy="678208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800" dirty="0">
                <a:solidFill>
                  <a:schemeClr val="lt1"/>
                </a:solidFill>
                <a:latin typeface="Lato Black"/>
                <a:ea typeface="Lato Black"/>
                <a:cs typeface="Lato Black"/>
                <a:sym typeface="Lato Black"/>
              </a:rPr>
              <a:t>9</a:t>
            </a:r>
            <a:r>
              <a:rPr lang="pt-BR" sz="3800" dirty="0" smtClean="0">
                <a:solidFill>
                  <a:schemeClr val="lt1"/>
                </a:solidFill>
                <a:latin typeface="Lato Black"/>
                <a:ea typeface="Lato Black"/>
                <a:cs typeface="Lato Black"/>
                <a:sym typeface="Lato Black"/>
              </a:rPr>
              <a:t>º </a:t>
            </a:r>
            <a:r>
              <a:rPr lang="pt-BR" sz="3800" dirty="0" smtClean="0">
                <a:solidFill>
                  <a:schemeClr val="lt1"/>
                </a:solidFill>
                <a:latin typeface="Lato Black"/>
                <a:ea typeface="Lato Black"/>
                <a:cs typeface="Lato Black"/>
                <a:sym typeface="Lato Black"/>
              </a:rPr>
              <a:t>Simpósio de Iniciação Científica</a:t>
            </a:r>
            <a:endParaRPr sz="3800" dirty="0">
              <a:solidFill>
                <a:schemeClr val="lt1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200" y="-1"/>
            <a:ext cx="9142225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4"/>
          <p:cNvSpPr txBox="1">
            <a:spLocks noGrp="1"/>
          </p:cNvSpPr>
          <p:nvPr>
            <p:ph type="body" idx="1"/>
          </p:nvPr>
        </p:nvSpPr>
        <p:spPr>
          <a:xfrm>
            <a:off x="953275" y="1376135"/>
            <a:ext cx="2224491" cy="67161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pt-BR" sz="3000" dirty="0" smtClean="0">
                <a:solidFill>
                  <a:schemeClr val="dk1"/>
                </a:solidFill>
                <a:latin typeface="Lato Black"/>
                <a:ea typeface="Lato Black"/>
                <a:cs typeface="Lato Black"/>
                <a:sym typeface="Lato Black"/>
              </a:rPr>
              <a:t>Referências</a:t>
            </a:r>
            <a:endParaRPr sz="3000" dirty="0">
              <a:solidFill>
                <a:schemeClr val="dk1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7" name="Google Shape;66;p14"/>
          <p:cNvSpPr txBox="1">
            <a:spLocks/>
          </p:cNvSpPr>
          <p:nvPr/>
        </p:nvSpPr>
        <p:spPr>
          <a:xfrm>
            <a:off x="0" y="-1"/>
            <a:ext cx="2498756" cy="379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spcAft>
                <a:spcPts val="1600"/>
              </a:spcAft>
              <a:buFont typeface="Arial"/>
              <a:buNone/>
            </a:pPr>
            <a:r>
              <a:rPr lang="pt-BR" sz="1200" dirty="0">
                <a:solidFill>
                  <a:schemeClr val="bg1"/>
                </a:solidFill>
                <a:latin typeface="Lato"/>
                <a:ea typeface="Lato"/>
                <a:cs typeface="Lato"/>
                <a:sym typeface="Lato"/>
              </a:rPr>
              <a:t>9</a:t>
            </a:r>
            <a:r>
              <a:rPr lang="pt-BR" sz="1200" dirty="0" smtClean="0">
                <a:solidFill>
                  <a:schemeClr val="bg1"/>
                </a:solidFill>
                <a:latin typeface="Lato"/>
                <a:ea typeface="Lato"/>
                <a:cs typeface="Lato"/>
                <a:sym typeface="Lato"/>
              </a:rPr>
              <a:t>º </a:t>
            </a:r>
            <a:r>
              <a:rPr lang="pt-BR" sz="1200" dirty="0" smtClean="0">
                <a:solidFill>
                  <a:schemeClr val="bg1"/>
                </a:solidFill>
                <a:latin typeface="Lato"/>
                <a:ea typeface="Lato"/>
                <a:cs typeface="Lato"/>
                <a:sym typeface="Lato"/>
              </a:rPr>
              <a:t>Simpósio de Iniciação Científica</a:t>
            </a:r>
            <a:endParaRPr lang="pt-BR" sz="1200" dirty="0">
              <a:solidFill>
                <a:schemeClr val="bg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" name="Google Shape;63;p14"/>
          <p:cNvSpPr txBox="1">
            <a:spLocks noGrp="1"/>
          </p:cNvSpPr>
          <p:nvPr/>
        </p:nvSpPr>
        <p:spPr>
          <a:xfrm>
            <a:off x="977126" y="2159196"/>
            <a:ext cx="6441600" cy="6422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pt-BR" sz="2500" dirty="0" smtClean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Vita </a:t>
            </a:r>
            <a:r>
              <a:rPr lang="pt-BR" sz="2500" dirty="0" err="1" smtClean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donum</a:t>
            </a:r>
            <a:r>
              <a:rPr lang="pt-BR" sz="2500" dirty="0" smtClean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est a </a:t>
            </a:r>
            <a:r>
              <a:rPr lang="pt-BR" sz="2500" dirty="0" err="1" smtClean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Deo</a:t>
            </a:r>
            <a:r>
              <a:rPr lang="pt-BR" sz="2500" dirty="0" smtClean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.</a:t>
            </a:r>
            <a:endParaRPr sz="25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22994124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31" y="0"/>
            <a:ext cx="9139940" cy="5143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202" y="-1"/>
            <a:ext cx="9142225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4"/>
          <p:cNvSpPr txBox="1">
            <a:spLocks noGrp="1"/>
          </p:cNvSpPr>
          <p:nvPr>
            <p:ph type="body" idx="1"/>
          </p:nvPr>
        </p:nvSpPr>
        <p:spPr>
          <a:xfrm>
            <a:off x="753769" y="1775705"/>
            <a:ext cx="7520769" cy="59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pt-BR" sz="3000" dirty="0" smtClean="0">
                <a:solidFill>
                  <a:schemeClr val="dk1"/>
                </a:solidFill>
                <a:latin typeface="Lato Black"/>
                <a:ea typeface="Lato Black"/>
                <a:cs typeface="Lato Black"/>
                <a:sym typeface="Lato Black"/>
              </a:rPr>
              <a:t>Título do Trabalho</a:t>
            </a:r>
            <a:endParaRPr sz="3000" dirty="0">
              <a:solidFill>
                <a:schemeClr val="dk1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7" name="Google Shape;66;p14"/>
          <p:cNvSpPr txBox="1">
            <a:spLocks/>
          </p:cNvSpPr>
          <p:nvPr/>
        </p:nvSpPr>
        <p:spPr>
          <a:xfrm>
            <a:off x="0" y="-1"/>
            <a:ext cx="2498756" cy="379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spcAft>
                <a:spcPts val="1600"/>
              </a:spcAft>
              <a:buFont typeface="Arial"/>
              <a:buNone/>
            </a:pPr>
            <a:r>
              <a:rPr lang="pt-BR" sz="1200" dirty="0">
                <a:solidFill>
                  <a:schemeClr val="bg1"/>
                </a:solidFill>
                <a:latin typeface="Lato"/>
                <a:ea typeface="Lato"/>
                <a:cs typeface="Lato"/>
                <a:sym typeface="Lato"/>
              </a:rPr>
              <a:t>9</a:t>
            </a:r>
            <a:r>
              <a:rPr lang="pt-BR" sz="1200" dirty="0" smtClean="0">
                <a:solidFill>
                  <a:schemeClr val="bg1"/>
                </a:solidFill>
                <a:latin typeface="Lato"/>
                <a:ea typeface="Lato"/>
                <a:cs typeface="Lato"/>
                <a:sym typeface="Lato"/>
              </a:rPr>
              <a:t>º Simpósio de Iniciação Científica</a:t>
            </a:r>
            <a:endParaRPr lang="pt-BR" sz="1200" dirty="0">
              <a:solidFill>
                <a:schemeClr val="bg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169232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202" y="-1"/>
            <a:ext cx="9142225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 txBox="1">
            <a:spLocks noGrp="1"/>
          </p:cNvSpPr>
          <p:nvPr>
            <p:ph type="body" idx="1"/>
          </p:nvPr>
        </p:nvSpPr>
        <p:spPr>
          <a:xfrm>
            <a:off x="820270" y="1926407"/>
            <a:ext cx="7520768" cy="108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pt-BR" sz="2500" dirty="0" smtClean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Autores do Trabalho (em ordem alfabética, sem abreviações)</a:t>
            </a:r>
            <a:endParaRPr sz="25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6" name="Google Shape;66;p14"/>
          <p:cNvSpPr txBox="1">
            <a:spLocks noGrp="1"/>
          </p:cNvSpPr>
          <p:nvPr>
            <p:ph type="body" idx="1"/>
          </p:nvPr>
        </p:nvSpPr>
        <p:spPr>
          <a:xfrm>
            <a:off x="820270" y="2965207"/>
            <a:ext cx="6441600" cy="4679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pt-BR" i="1" dirty="0" smtClean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Professor Orientador (nome completo com titulação máxima)</a:t>
            </a:r>
            <a:endParaRPr i="1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" name="Google Shape;66;p14"/>
          <p:cNvSpPr txBox="1">
            <a:spLocks/>
          </p:cNvSpPr>
          <p:nvPr/>
        </p:nvSpPr>
        <p:spPr>
          <a:xfrm>
            <a:off x="0" y="-1"/>
            <a:ext cx="2498756" cy="379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spcAft>
                <a:spcPts val="1600"/>
              </a:spcAft>
              <a:buFont typeface="Arial"/>
              <a:buNone/>
            </a:pPr>
            <a:r>
              <a:rPr lang="pt-BR" sz="1200" dirty="0">
                <a:solidFill>
                  <a:schemeClr val="bg1"/>
                </a:solidFill>
                <a:latin typeface="Lato"/>
                <a:ea typeface="Lato"/>
                <a:cs typeface="Lato"/>
                <a:sym typeface="Lato"/>
              </a:rPr>
              <a:t>9</a:t>
            </a:r>
            <a:r>
              <a:rPr lang="pt-BR" sz="1200" dirty="0" smtClean="0">
                <a:solidFill>
                  <a:schemeClr val="bg1"/>
                </a:solidFill>
                <a:latin typeface="Lato"/>
                <a:ea typeface="Lato"/>
                <a:cs typeface="Lato"/>
                <a:sym typeface="Lato"/>
              </a:rPr>
              <a:t>º </a:t>
            </a:r>
            <a:r>
              <a:rPr lang="pt-BR" sz="1200" dirty="0" smtClean="0">
                <a:solidFill>
                  <a:schemeClr val="bg1"/>
                </a:solidFill>
                <a:latin typeface="Lato"/>
                <a:ea typeface="Lato"/>
                <a:cs typeface="Lato"/>
                <a:sym typeface="Lato"/>
              </a:rPr>
              <a:t>Simpósio de Iniciação Científica</a:t>
            </a:r>
            <a:endParaRPr lang="pt-BR" sz="1200" dirty="0">
              <a:solidFill>
                <a:schemeClr val="bg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3837070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2225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66;p14"/>
          <p:cNvSpPr txBox="1">
            <a:spLocks/>
          </p:cNvSpPr>
          <p:nvPr/>
        </p:nvSpPr>
        <p:spPr>
          <a:xfrm>
            <a:off x="0" y="-1"/>
            <a:ext cx="2498756" cy="379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spcAft>
                <a:spcPts val="1600"/>
              </a:spcAft>
              <a:buFont typeface="Arial"/>
              <a:buNone/>
            </a:pPr>
            <a:r>
              <a:rPr lang="pt-BR" sz="1200" dirty="0">
                <a:solidFill>
                  <a:schemeClr val="bg1"/>
                </a:solidFill>
                <a:latin typeface="Lato"/>
                <a:ea typeface="Lato"/>
                <a:cs typeface="Lato"/>
                <a:sym typeface="Lato"/>
              </a:rPr>
              <a:t>9</a:t>
            </a:r>
            <a:r>
              <a:rPr lang="pt-BR" sz="1200" dirty="0" smtClean="0">
                <a:solidFill>
                  <a:schemeClr val="bg1"/>
                </a:solidFill>
                <a:latin typeface="Lato"/>
                <a:ea typeface="Lato"/>
                <a:cs typeface="Lato"/>
                <a:sym typeface="Lato"/>
              </a:rPr>
              <a:t>º </a:t>
            </a:r>
            <a:r>
              <a:rPr lang="pt-BR" sz="1200" dirty="0" smtClean="0">
                <a:solidFill>
                  <a:schemeClr val="bg1"/>
                </a:solidFill>
                <a:latin typeface="Lato"/>
                <a:ea typeface="Lato"/>
                <a:cs typeface="Lato"/>
                <a:sym typeface="Lato"/>
              </a:rPr>
              <a:t>Simpósio de Iniciação Científica</a:t>
            </a:r>
            <a:endParaRPr lang="pt-BR" sz="1200" dirty="0">
              <a:solidFill>
                <a:schemeClr val="bg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" name="Google Shape;65;p14"/>
          <p:cNvSpPr txBox="1">
            <a:spLocks/>
          </p:cNvSpPr>
          <p:nvPr/>
        </p:nvSpPr>
        <p:spPr>
          <a:xfrm>
            <a:off x="953275" y="1376135"/>
            <a:ext cx="2853954" cy="671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spcAft>
                <a:spcPts val="1600"/>
              </a:spcAft>
              <a:buFont typeface="Arial"/>
              <a:buNone/>
            </a:pPr>
            <a:r>
              <a:rPr lang="pt-BR" sz="3000" dirty="0" smtClean="0">
                <a:solidFill>
                  <a:schemeClr val="dk1"/>
                </a:solidFill>
                <a:latin typeface="Lato Black"/>
                <a:ea typeface="Lato Black"/>
                <a:cs typeface="Lato Black"/>
                <a:sym typeface="Lato Black"/>
              </a:rPr>
              <a:t>Resumo</a:t>
            </a:r>
            <a:endParaRPr lang="pt-BR" sz="3000" dirty="0">
              <a:solidFill>
                <a:schemeClr val="dk1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5" name="Google Shape;63;p14"/>
          <p:cNvSpPr txBox="1">
            <a:spLocks noGrp="1"/>
          </p:cNvSpPr>
          <p:nvPr/>
        </p:nvSpPr>
        <p:spPr>
          <a:xfrm>
            <a:off x="1010378" y="2159196"/>
            <a:ext cx="6441600" cy="6422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pt-BR" sz="2500" dirty="0" smtClean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Vita </a:t>
            </a:r>
            <a:r>
              <a:rPr lang="pt-BR" sz="2500" dirty="0" err="1" smtClean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donum</a:t>
            </a:r>
            <a:r>
              <a:rPr lang="pt-BR" sz="2500" dirty="0" smtClean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est a </a:t>
            </a:r>
            <a:r>
              <a:rPr lang="pt-BR" sz="2500" dirty="0" err="1" smtClean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Deo</a:t>
            </a:r>
            <a:r>
              <a:rPr lang="pt-BR" sz="2500" dirty="0" smtClean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.</a:t>
            </a:r>
            <a:endParaRPr sz="25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1786348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202" y="-1"/>
            <a:ext cx="9142225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66;p14"/>
          <p:cNvSpPr txBox="1">
            <a:spLocks/>
          </p:cNvSpPr>
          <p:nvPr/>
        </p:nvSpPr>
        <p:spPr>
          <a:xfrm>
            <a:off x="0" y="-1"/>
            <a:ext cx="2498756" cy="379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spcAft>
                <a:spcPts val="1600"/>
              </a:spcAft>
              <a:buFont typeface="Arial"/>
              <a:buNone/>
            </a:pPr>
            <a:r>
              <a:rPr lang="pt-BR" sz="1200" dirty="0">
                <a:solidFill>
                  <a:schemeClr val="bg1"/>
                </a:solidFill>
                <a:latin typeface="Lato"/>
                <a:ea typeface="Lato"/>
                <a:cs typeface="Lato"/>
                <a:sym typeface="Lato"/>
              </a:rPr>
              <a:t>9</a:t>
            </a:r>
            <a:r>
              <a:rPr lang="pt-BR" sz="1200" dirty="0" smtClean="0">
                <a:solidFill>
                  <a:schemeClr val="bg1"/>
                </a:solidFill>
                <a:latin typeface="Lato"/>
                <a:ea typeface="Lato"/>
                <a:cs typeface="Lato"/>
                <a:sym typeface="Lato"/>
              </a:rPr>
              <a:t>º </a:t>
            </a:r>
            <a:r>
              <a:rPr lang="pt-BR" sz="1200" dirty="0" smtClean="0">
                <a:solidFill>
                  <a:schemeClr val="bg1"/>
                </a:solidFill>
                <a:latin typeface="Lato"/>
                <a:ea typeface="Lato"/>
                <a:cs typeface="Lato"/>
                <a:sym typeface="Lato"/>
              </a:rPr>
              <a:t>Simpósio de Iniciação Científica</a:t>
            </a:r>
            <a:endParaRPr lang="pt-BR" sz="1200" dirty="0">
              <a:solidFill>
                <a:schemeClr val="bg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" name="Google Shape;65;p14"/>
          <p:cNvSpPr txBox="1">
            <a:spLocks/>
          </p:cNvSpPr>
          <p:nvPr/>
        </p:nvSpPr>
        <p:spPr>
          <a:xfrm>
            <a:off x="379696" y="2031482"/>
            <a:ext cx="7982907" cy="936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spcAft>
                <a:spcPts val="1600"/>
              </a:spcAft>
              <a:buFont typeface="Arial"/>
              <a:buNone/>
            </a:pPr>
            <a:r>
              <a:rPr lang="pt-BR" sz="2400" b="1" dirty="0" smtClean="0">
                <a:solidFill>
                  <a:schemeClr val="dk1"/>
                </a:solidFill>
                <a:latin typeface="Lato" panose="020B0604020202020204" charset="0"/>
                <a:ea typeface="Lato Black"/>
                <a:cs typeface="Lato Black"/>
                <a:sym typeface="Lato Black"/>
              </a:rPr>
              <a:t>Palavras-chave: </a:t>
            </a:r>
            <a:r>
              <a:rPr lang="la-Latn" sz="2400" b="1" dirty="0" smtClean="0">
                <a:solidFill>
                  <a:schemeClr val="dk1"/>
                </a:solidFill>
                <a:latin typeface="Lato" panose="020B0604020202020204" charset="0"/>
                <a:ea typeface="Lato Black"/>
                <a:cs typeface="Lato Black"/>
                <a:sym typeface="Lato Black"/>
              </a:rPr>
              <a:t>academic opus, methodologia, quaerere, scientia, vita</a:t>
            </a:r>
            <a:endParaRPr lang="la-Latn" sz="2400" b="1" dirty="0">
              <a:solidFill>
                <a:schemeClr val="dk1"/>
              </a:solidFill>
              <a:latin typeface="Lato" panose="020B0604020202020204" charset="0"/>
              <a:ea typeface="Lato Black"/>
              <a:cs typeface="Lato Black"/>
              <a:sym typeface="Lato Black"/>
            </a:endParaRPr>
          </a:p>
        </p:txBody>
      </p:sp>
    </p:spTree>
    <p:extLst>
      <p:ext uri="{BB962C8B-B14F-4D97-AF65-F5344CB8AC3E}">
        <p14:creationId xmlns:p14="http://schemas.microsoft.com/office/powerpoint/2010/main" val="3247612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2225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4"/>
          <p:cNvSpPr txBox="1">
            <a:spLocks noGrp="1"/>
          </p:cNvSpPr>
          <p:nvPr>
            <p:ph type="body" idx="1"/>
          </p:nvPr>
        </p:nvSpPr>
        <p:spPr>
          <a:xfrm>
            <a:off x="953275" y="1376135"/>
            <a:ext cx="2097743" cy="67161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pt-BR" sz="3000" dirty="0" smtClean="0">
                <a:solidFill>
                  <a:schemeClr val="dk1"/>
                </a:solidFill>
                <a:latin typeface="Lato Black"/>
                <a:ea typeface="Lato Black"/>
                <a:cs typeface="Lato Black"/>
                <a:sym typeface="Lato Black"/>
              </a:rPr>
              <a:t>Introdução</a:t>
            </a:r>
            <a:endParaRPr sz="3000" dirty="0">
              <a:solidFill>
                <a:schemeClr val="dk1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7" name="Google Shape;66;p14"/>
          <p:cNvSpPr txBox="1">
            <a:spLocks/>
          </p:cNvSpPr>
          <p:nvPr/>
        </p:nvSpPr>
        <p:spPr>
          <a:xfrm>
            <a:off x="0" y="-1"/>
            <a:ext cx="2498756" cy="379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spcAft>
                <a:spcPts val="1600"/>
              </a:spcAft>
              <a:buFont typeface="Arial"/>
              <a:buNone/>
            </a:pPr>
            <a:r>
              <a:rPr lang="pt-BR" sz="1200" dirty="0">
                <a:solidFill>
                  <a:schemeClr val="bg1"/>
                </a:solidFill>
                <a:latin typeface="Lato"/>
                <a:ea typeface="Lato"/>
                <a:cs typeface="Lato"/>
                <a:sym typeface="Lato"/>
              </a:rPr>
              <a:t>9</a:t>
            </a:r>
            <a:r>
              <a:rPr lang="pt-BR" sz="1200" dirty="0" smtClean="0">
                <a:solidFill>
                  <a:schemeClr val="bg1"/>
                </a:solidFill>
                <a:latin typeface="Lato"/>
                <a:ea typeface="Lato"/>
                <a:cs typeface="Lato"/>
                <a:sym typeface="Lato"/>
              </a:rPr>
              <a:t>º </a:t>
            </a:r>
            <a:r>
              <a:rPr lang="pt-BR" sz="1200" dirty="0" smtClean="0">
                <a:solidFill>
                  <a:schemeClr val="bg1"/>
                </a:solidFill>
                <a:latin typeface="Lato"/>
                <a:ea typeface="Lato"/>
                <a:cs typeface="Lato"/>
                <a:sym typeface="Lato"/>
              </a:rPr>
              <a:t>Simpósio de Iniciação Científica</a:t>
            </a:r>
            <a:endParaRPr lang="pt-BR" sz="1200" dirty="0">
              <a:solidFill>
                <a:schemeClr val="bg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" name="Google Shape;63;p14"/>
          <p:cNvSpPr txBox="1">
            <a:spLocks noGrp="1"/>
          </p:cNvSpPr>
          <p:nvPr/>
        </p:nvSpPr>
        <p:spPr>
          <a:xfrm>
            <a:off x="1010378" y="2159196"/>
            <a:ext cx="6441600" cy="6422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pt-BR" sz="2500" dirty="0" smtClean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Vita </a:t>
            </a:r>
            <a:r>
              <a:rPr lang="pt-BR" sz="2500" dirty="0" err="1" smtClean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donum</a:t>
            </a:r>
            <a:r>
              <a:rPr lang="pt-BR" sz="2500" dirty="0" smtClean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est a </a:t>
            </a:r>
            <a:r>
              <a:rPr lang="pt-BR" sz="2500" dirty="0" err="1" smtClean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Deo</a:t>
            </a:r>
            <a:r>
              <a:rPr lang="pt-BR" sz="2500" dirty="0" smtClean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.</a:t>
            </a:r>
            <a:endParaRPr sz="25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3059380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201" y="-1"/>
            <a:ext cx="9142225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4"/>
          <p:cNvSpPr txBox="1">
            <a:spLocks noGrp="1"/>
          </p:cNvSpPr>
          <p:nvPr>
            <p:ph type="body" idx="1"/>
          </p:nvPr>
        </p:nvSpPr>
        <p:spPr>
          <a:xfrm>
            <a:off x="953275" y="1376135"/>
            <a:ext cx="2097743" cy="67161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pt-BR" sz="3000" dirty="0" smtClean="0">
                <a:solidFill>
                  <a:schemeClr val="dk1"/>
                </a:solidFill>
                <a:latin typeface="Lato Black"/>
                <a:ea typeface="Lato Black"/>
                <a:cs typeface="Lato Black"/>
                <a:sym typeface="Lato Black"/>
              </a:rPr>
              <a:t>Objetivos</a:t>
            </a:r>
            <a:endParaRPr sz="3000" dirty="0">
              <a:solidFill>
                <a:schemeClr val="dk1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7" name="Google Shape;66;p14"/>
          <p:cNvSpPr txBox="1">
            <a:spLocks/>
          </p:cNvSpPr>
          <p:nvPr/>
        </p:nvSpPr>
        <p:spPr>
          <a:xfrm>
            <a:off x="0" y="-1"/>
            <a:ext cx="2498756" cy="379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spcAft>
                <a:spcPts val="1600"/>
              </a:spcAft>
              <a:buFont typeface="Arial"/>
              <a:buNone/>
            </a:pPr>
            <a:r>
              <a:rPr lang="pt-BR" sz="1200" dirty="0">
                <a:solidFill>
                  <a:schemeClr val="bg1"/>
                </a:solidFill>
                <a:latin typeface="Lato"/>
                <a:ea typeface="Lato"/>
                <a:cs typeface="Lato"/>
                <a:sym typeface="Lato"/>
              </a:rPr>
              <a:t>9</a:t>
            </a:r>
            <a:r>
              <a:rPr lang="pt-BR" sz="1200" dirty="0" smtClean="0">
                <a:solidFill>
                  <a:schemeClr val="bg1"/>
                </a:solidFill>
                <a:latin typeface="Lato"/>
                <a:ea typeface="Lato"/>
                <a:cs typeface="Lato"/>
                <a:sym typeface="Lato"/>
              </a:rPr>
              <a:t>º </a:t>
            </a:r>
            <a:r>
              <a:rPr lang="pt-BR" sz="1200" dirty="0" smtClean="0">
                <a:solidFill>
                  <a:schemeClr val="bg1"/>
                </a:solidFill>
                <a:latin typeface="Lato"/>
                <a:ea typeface="Lato"/>
                <a:cs typeface="Lato"/>
                <a:sym typeface="Lato"/>
              </a:rPr>
              <a:t>Simpósio de Iniciação Científica</a:t>
            </a:r>
            <a:endParaRPr lang="pt-BR" sz="1200" dirty="0">
              <a:solidFill>
                <a:schemeClr val="bg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" name="Google Shape;63;p14"/>
          <p:cNvSpPr txBox="1">
            <a:spLocks noGrp="1"/>
          </p:cNvSpPr>
          <p:nvPr/>
        </p:nvSpPr>
        <p:spPr>
          <a:xfrm>
            <a:off x="1010378" y="2159196"/>
            <a:ext cx="6441600" cy="6422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pt-BR" sz="2500" dirty="0" smtClean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Vita </a:t>
            </a:r>
            <a:r>
              <a:rPr lang="pt-BR" sz="2500" dirty="0" err="1" smtClean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donum</a:t>
            </a:r>
            <a:r>
              <a:rPr lang="pt-BR" sz="2500" dirty="0" smtClean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est a </a:t>
            </a:r>
            <a:r>
              <a:rPr lang="pt-BR" sz="2500" dirty="0" err="1" smtClean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Deo</a:t>
            </a:r>
            <a:r>
              <a:rPr lang="pt-BR" sz="2500" dirty="0" smtClean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.</a:t>
            </a:r>
            <a:endParaRPr sz="25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8370420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201" y="-1"/>
            <a:ext cx="9142225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4"/>
          <p:cNvSpPr txBox="1">
            <a:spLocks noGrp="1"/>
          </p:cNvSpPr>
          <p:nvPr>
            <p:ph type="body" idx="1"/>
          </p:nvPr>
        </p:nvSpPr>
        <p:spPr>
          <a:xfrm>
            <a:off x="953275" y="1376135"/>
            <a:ext cx="2396507" cy="67161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pt-BR" sz="3000" dirty="0" smtClean="0">
                <a:solidFill>
                  <a:schemeClr val="dk1"/>
                </a:solidFill>
                <a:latin typeface="Lato Black"/>
                <a:ea typeface="Lato Black"/>
                <a:cs typeface="Lato Black"/>
                <a:sym typeface="Lato Black"/>
              </a:rPr>
              <a:t>Metodologia</a:t>
            </a:r>
            <a:endParaRPr sz="3000" dirty="0">
              <a:solidFill>
                <a:schemeClr val="dk1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7" name="Google Shape;66;p14"/>
          <p:cNvSpPr txBox="1">
            <a:spLocks/>
          </p:cNvSpPr>
          <p:nvPr/>
        </p:nvSpPr>
        <p:spPr>
          <a:xfrm>
            <a:off x="0" y="-1"/>
            <a:ext cx="2498756" cy="379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spcAft>
                <a:spcPts val="1600"/>
              </a:spcAft>
              <a:buFont typeface="Arial"/>
              <a:buNone/>
            </a:pPr>
            <a:r>
              <a:rPr lang="pt-BR" sz="1200" dirty="0">
                <a:solidFill>
                  <a:schemeClr val="bg1"/>
                </a:solidFill>
                <a:latin typeface="Lato"/>
                <a:ea typeface="Lato"/>
                <a:cs typeface="Lato"/>
                <a:sym typeface="Lato"/>
              </a:rPr>
              <a:t>9</a:t>
            </a:r>
            <a:r>
              <a:rPr lang="pt-BR" sz="1200" dirty="0" smtClean="0">
                <a:solidFill>
                  <a:schemeClr val="bg1"/>
                </a:solidFill>
                <a:latin typeface="Lato"/>
                <a:ea typeface="Lato"/>
                <a:cs typeface="Lato"/>
                <a:sym typeface="Lato"/>
              </a:rPr>
              <a:t>º </a:t>
            </a:r>
            <a:r>
              <a:rPr lang="pt-BR" sz="1200" dirty="0" smtClean="0">
                <a:solidFill>
                  <a:schemeClr val="bg1"/>
                </a:solidFill>
                <a:latin typeface="Lato"/>
                <a:ea typeface="Lato"/>
                <a:cs typeface="Lato"/>
                <a:sym typeface="Lato"/>
              </a:rPr>
              <a:t>Simpósio de Iniciação Científica</a:t>
            </a:r>
            <a:endParaRPr lang="pt-BR" sz="1200" dirty="0">
              <a:solidFill>
                <a:schemeClr val="bg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" name="Google Shape;63;p14"/>
          <p:cNvSpPr txBox="1">
            <a:spLocks noGrp="1"/>
          </p:cNvSpPr>
          <p:nvPr/>
        </p:nvSpPr>
        <p:spPr>
          <a:xfrm>
            <a:off x="1010378" y="2159196"/>
            <a:ext cx="6441600" cy="6422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pt-BR" sz="2500" dirty="0" smtClean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Vita </a:t>
            </a:r>
            <a:r>
              <a:rPr lang="pt-BR" sz="2500" dirty="0" err="1" smtClean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donum</a:t>
            </a:r>
            <a:r>
              <a:rPr lang="pt-BR" sz="2500" dirty="0" smtClean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est a </a:t>
            </a:r>
            <a:r>
              <a:rPr lang="pt-BR" sz="2500" dirty="0" err="1" smtClean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Deo</a:t>
            </a:r>
            <a:r>
              <a:rPr lang="pt-BR" sz="2500" dirty="0" smtClean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.</a:t>
            </a:r>
            <a:endParaRPr sz="25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42863102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201" y="-1"/>
            <a:ext cx="9142225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4"/>
          <p:cNvSpPr txBox="1">
            <a:spLocks noGrp="1"/>
          </p:cNvSpPr>
          <p:nvPr>
            <p:ph type="body" idx="1"/>
          </p:nvPr>
        </p:nvSpPr>
        <p:spPr>
          <a:xfrm>
            <a:off x="953275" y="1376135"/>
            <a:ext cx="4361109" cy="67161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pt-BR" sz="3000" dirty="0" smtClean="0">
                <a:solidFill>
                  <a:schemeClr val="dk1"/>
                </a:solidFill>
                <a:latin typeface="Lato Black"/>
                <a:ea typeface="Lato Black"/>
                <a:cs typeface="Lato Black"/>
                <a:sym typeface="Lato Black"/>
              </a:rPr>
              <a:t>Resultados Preliminares</a:t>
            </a:r>
            <a:endParaRPr sz="3000" dirty="0">
              <a:solidFill>
                <a:schemeClr val="dk1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7" name="Google Shape;66;p14"/>
          <p:cNvSpPr txBox="1">
            <a:spLocks/>
          </p:cNvSpPr>
          <p:nvPr/>
        </p:nvSpPr>
        <p:spPr>
          <a:xfrm>
            <a:off x="0" y="-1"/>
            <a:ext cx="2498756" cy="379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spcAft>
                <a:spcPts val="1600"/>
              </a:spcAft>
              <a:buFont typeface="Arial"/>
              <a:buNone/>
            </a:pPr>
            <a:r>
              <a:rPr lang="pt-BR" sz="1200" dirty="0">
                <a:solidFill>
                  <a:schemeClr val="bg1"/>
                </a:solidFill>
                <a:latin typeface="Lato"/>
                <a:ea typeface="Lato"/>
                <a:cs typeface="Lato"/>
                <a:sym typeface="Lato"/>
              </a:rPr>
              <a:t>9</a:t>
            </a:r>
            <a:r>
              <a:rPr lang="pt-BR" sz="1200" dirty="0" smtClean="0">
                <a:solidFill>
                  <a:schemeClr val="bg1"/>
                </a:solidFill>
                <a:latin typeface="Lato"/>
                <a:ea typeface="Lato"/>
                <a:cs typeface="Lato"/>
                <a:sym typeface="Lato"/>
              </a:rPr>
              <a:t>º </a:t>
            </a:r>
            <a:r>
              <a:rPr lang="pt-BR" sz="1200" dirty="0" smtClean="0">
                <a:solidFill>
                  <a:schemeClr val="bg1"/>
                </a:solidFill>
                <a:latin typeface="Lato"/>
                <a:ea typeface="Lato"/>
                <a:cs typeface="Lato"/>
                <a:sym typeface="Lato"/>
              </a:rPr>
              <a:t>Simpósio de Iniciação Científica</a:t>
            </a:r>
            <a:endParaRPr lang="pt-BR" sz="1200" dirty="0">
              <a:solidFill>
                <a:schemeClr val="bg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" name="Google Shape;63;p14"/>
          <p:cNvSpPr txBox="1">
            <a:spLocks noGrp="1"/>
          </p:cNvSpPr>
          <p:nvPr/>
        </p:nvSpPr>
        <p:spPr>
          <a:xfrm>
            <a:off x="1010378" y="2159196"/>
            <a:ext cx="6441600" cy="6422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pt-BR" sz="2500" dirty="0" smtClean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Vita </a:t>
            </a:r>
            <a:r>
              <a:rPr lang="pt-BR" sz="2500" dirty="0" err="1" smtClean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donum</a:t>
            </a:r>
            <a:r>
              <a:rPr lang="pt-BR" sz="2500" dirty="0" smtClean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est a </a:t>
            </a:r>
            <a:r>
              <a:rPr lang="pt-BR" sz="2500" dirty="0" err="1" smtClean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Deo</a:t>
            </a:r>
            <a:r>
              <a:rPr lang="pt-BR" sz="2500" dirty="0" smtClean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.</a:t>
            </a:r>
            <a:endParaRPr sz="25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2543732242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128</Words>
  <Application>Microsoft Office PowerPoint</Application>
  <PresentationFormat>Apresentação na tela (16:9)</PresentationFormat>
  <Paragraphs>26</Paragraphs>
  <Slides>11</Slides>
  <Notes>11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5" baseType="lpstr">
      <vt:lpstr>Arial</vt:lpstr>
      <vt:lpstr>Lato</vt:lpstr>
      <vt:lpstr>Lato Black</vt:lpstr>
      <vt:lpstr>Simple Light</vt:lpstr>
      <vt:lpstr>9º Simpósio de Iniciação Científica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7º.Simpósio de Iniciação Científica</dc:title>
  <dc:creator>USER</dc:creator>
  <cp:lastModifiedBy>Henrique Alkmin Prudente</cp:lastModifiedBy>
  <cp:revision>19</cp:revision>
  <dcterms:modified xsi:type="dcterms:W3CDTF">2024-08-14T20:31:39Z</dcterms:modified>
</cp:coreProperties>
</file>