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9" r:id="rId3"/>
    <p:sldId id="267" r:id="rId4"/>
    <p:sldId id="268" r:id="rId5"/>
    <p:sldId id="269" r:id="rId6"/>
    <p:sldId id="261" r:id="rId7"/>
    <p:sldId id="262" r:id="rId8"/>
    <p:sldId id="263" r:id="rId9"/>
    <p:sldId id="264" r:id="rId10"/>
    <p:sldId id="266" r:id="rId11"/>
    <p:sldId id="258" r:id="rId12"/>
  </p:sldIdLst>
  <p:sldSz cx="9144000" cy="5143500" type="screen16x9"/>
  <p:notesSz cx="6858000" cy="9144000"/>
  <p:embeddedFontLst>
    <p:embeddedFont>
      <p:font typeface="Lato" panose="020B0604020202020204" charset="0"/>
      <p:regular r:id="rId14"/>
      <p:bold r:id="rId15"/>
      <p:italic r:id="rId16"/>
      <p:boldItalic r:id="rId17"/>
    </p:embeddedFont>
    <p:embeddedFont>
      <p:font typeface="Lato Black" panose="020B0604020202020204" charset="0"/>
      <p:bold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7076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60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2178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c94ba7511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c94ba7511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2046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6880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2710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244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8407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084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1238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6462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c94ba751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c94ba751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738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9" y="0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878186" y="3168701"/>
            <a:ext cx="8009120" cy="67820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dirty="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9</a:t>
            </a:r>
            <a:r>
              <a:rPr lang="pt-BR" sz="3800" dirty="0" smtClean="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º </a:t>
            </a:r>
            <a:r>
              <a:rPr lang="pt-BR" sz="3800" dirty="0" smtClean="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Simpósio de Iniciação Científica</a:t>
            </a:r>
            <a:endParaRPr sz="3800" dirty="0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0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2224491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Referências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" name="Google Shape;63;p14"/>
          <p:cNvSpPr txBox="1">
            <a:spLocks noGrp="1"/>
          </p:cNvSpPr>
          <p:nvPr/>
        </p:nvSpPr>
        <p:spPr>
          <a:xfrm>
            <a:off x="977126" y="2159196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donum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est 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Deo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299412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1" y="0"/>
            <a:ext cx="9139940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2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753769" y="1775705"/>
            <a:ext cx="7520769" cy="5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Título do Trabalho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6923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2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820270" y="1926407"/>
            <a:ext cx="7520768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Autores do Trabalho (em ordem alfabética, sem abreviações)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820270" y="2965207"/>
            <a:ext cx="6441600" cy="467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i="1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Professor Orientador (nome completo com titulação máxima)</a:t>
            </a:r>
            <a:endParaRPr i="1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837070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65;p14"/>
          <p:cNvSpPr txBox="1">
            <a:spLocks/>
          </p:cNvSpPr>
          <p:nvPr/>
        </p:nvSpPr>
        <p:spPr>
          <a:xfrm>
            <a:off x="953275" y="1376135"/>
            <a:ext cx="2853954" cy="671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Resumo</a:t>
            </a:r>
            <a:endParaRPr lang="pt-BR"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5" name="Google Shape;63;p14"/>
          <p:cNvSpPr txBox="1">
            <a:spLocks noGrp="1"/>
          </p:cNvSpPr>
          <p:nvPr/>
        </p:nvSpPr>
        <p:spPr>
          <a:xfrm>
            <a:off x="1010378" y="2159196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donum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est 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Deo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78634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2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" name="Google Shape;65;p14"/>
          <p:cNvSpPr txBox="1">
            <a:spLocks/>
          </p:cNvSpPr>
          <p:nvPr/>
        </p:nvSpPr>
        <p:spPr>
          <a:xfrm>
            <a:off x="379696" y="2031482"/>
            <a:ext cx="7982907" cy="936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2400" b="1" dirty="0" smtClean="0">
                <a:solidFill>
                  <a:schemeClr val="dk1"/>
                </a:solidFill>
                <a:latin typeface="Lato" panose="020B0604020202020204" charset="0"/>
                <a:ea typeface="Lato Black"/>
                <a:cs typeface="Lato Black"/>
                <a:sym typeface="Lato Black"/>
              </a:rPr>
              <a:t>Palavras-chave: </a:t>
            </a:r>
            <a:r>
              <a:rPr lang="la-Latn" sz="2400" b="1" dirty="0" smtClean="0">
                <a:solidFill>
                  <a:schemeClr val="dk1"/>
                </a:solidFill>
                <a:latin typeface="Lato" panose="020B0604020202020204" charset="0"/>
                <a:ea typeface="Lato Black"/>
                <a:cs typeface="Lato Black"/>
                <a:sym typeface="Lato Black"/>
              </a:rPr>
              <a:t>academic opus, methodologia, quaerere, scientia, vita</a:t>
            </a:r>
            <a:endParaRPr lang="la-Latn" sz="2400" b="1" dirty="0">
              <a:solidFill>
                <a:schemeClr val="dk1"/>
              </a:solidFill>
              <a:latin typeface="Lato" panose="020B0604020202020204" charset="0"/>
              <a:ea typeface="Lato Black"/>
              <a:cs typeface="Lato Black"/>
              <a:sym typeface="Lato Black"/>
            </a:endParaRPr>
          </a:p>
        </p:txBody>
      </p:sp>
    </p:spTree>
    <p:extLst>
      <p:ext uri="{BB962C8B-B14F-4D97-AF65-F5344CB8AC3E}">
        <p14:creationId xmlns:p14="http://schemas.microsoft.com/office/powerpoint/2010/main" val="324761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2097743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Introdução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" name="Google Shape;63;p14"/>
          <p:cNvSpPr txBox="1">
            <a:spLocks noGrp="1"/>
          </p:cNvSpPr>
          <p:nvPr/>
        </p:nvSpPr>
        <p:spPr>
          <a:xfrm>
            <a:off x="1010378" y="2159196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donum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est 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Deo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059380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1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2097743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Objetivos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" name="Google Shape;63;p14"/>
          <p:cNvSpPr txBox="1">
            <a:spLocks noGrp="1"/>
          </p:cNvSpPr>
          <p:nvPr/>
        </p:nvSpPr>
        <p:spPr>
          <a:xfrm>
            <a:off x="1010378" y="2159196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donum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est 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Deo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837042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1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2396507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Metodologia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" name="Google Shape;63;p14"/>
          <p:cNvSpPr txBox="1">
            <a:spLocks noGrp="1"/>
          </p:cNvSpPr>
          <p:nvPr/>
        </p:nvSpPr>
        <p:spPr>
          <a:xfrm>
            <a:off x="1010378" y="2159196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donum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est 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Deo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4286310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1" y="-1"/>
            <a:ext cx="9142225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53275" y="1376135"/>
            <a:ext cx="4361109" cy="671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3000" dirty="0" smtClean="0">
                <a:solidFill>
                  <a:schemeClr val="dk1"/>
                </a:solidFill>
                <a:latin typeface="Lato Black"/>
                <a:ea typeface="Lato Black"/>
                <a:cs typeface="Lato Black"/>
                <a:sym typeface="Lato Black"/>
              </a:rPr>
              <a:t>Resultados Preliminares</a:t>
            </a:r>
            <a:endParaRPr sz="3000" dirty="0">
              <a:solidFill>
                <a:schemeClr val="dk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7" name="Google Shape;66;p14"/>
          <p:cNvSpPr txBox="1">
            <a:spLocks/>
          </p:cNvSpPr>
          <p:nvPr/>
        </p:nvSpPr>
        <p:spPr>
          <a:xfrm>
            <a:off x="0" y="-1"/>
            <a:ext cx="2498756" cy="379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Arial"/>
              <a:buNone/>
            </a:pPr>
            <a:r>
              <a:rPr lang="pt-BR" sz="1200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9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º </a:t>
            </a:r>
            <a:r>
              <a:rPr lang="pt-BR" sz="1200" dirty="0" smtClean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Simpósio de Iniciação Científica</a:t>
            </a:r>
            <a:endParaRPr lang="pt-BR" sz="12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" name="Google Shape;63;p14"/>
          <p:cNvSpPr txBox="1">
            <a:spLocks noGrp="1"/>
          </p:cNvSpPr>
          <p:nvPr/>
        </p:nvSpPr>
        <p:spPr>
          <a:xfrm>
            <a:off x="1010378" y="2159196"/>
            <a:ext cx="6441600" cy="64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Vita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donum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est a </a:t>
            </a:r>
            <a:r>
              <a:rPr lang="pt-BR" sz="2500" dirty="0" err="1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Deo</a:t>
            </a:r>
            <a:r>
              <a:rPr lang="pt-BR" sz="25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5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4373224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128</Words>
  <Application>Microsoft Office PowerPoint</Application>
  <PresentationFormat>Apresentação na tela (16:9)</PresentationFormat>
  <Paragraphs>26</Paragraphs>
  <Slides>11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Lato</vt:lpstr>
      <vt:lpstr>Lato Black</vt:lpstr>
      <vt:lpstr>Simple Light</vt:lpstr>
      <vt:lpstr>9º Simpósio de Iniciação Científica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7º.Simpósio de Iniciação Científica</dc:title>
  <dc:creator>USER</dc:creator>
  <cp:lastModifiedBy>Henrique Alkmin Prudente</cp:lastModifiedBy>
  <cp:revision>19</cp:revision>
  <dcterms:modified xsi:type="dcterms:W3CDTF">2024-08-14T20:31:39Z</dcterms:modified>
</cp:coreProperties>
</file>