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9" r:id="rId3"/>
    <p:sldId id="267" r:id="rId4"/>
    <p:sldId id="268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58" r:id="rId13"/>
  </p:sldIdLst>
  <p:sldSz cx="9144000" cy="5143500" type="screen16x9"/>
  <p:notesSz cx="6858000" cy="9144000"/>
  <p:embeddedFontLst>
    <p:embeddedFont>
      <p:font typeface="Lato" panose="020B0604020202020204" charset="0"/>
      <p:regular r:id="rId15"/>
      <p:bold r:id="rId16"/>
      <p:italic r:id="rId17"/>
      <p:boldItalic r:id="rId18"/>
    </p:embeddedFont>
    <p:embeddedFont>
      <p:font typeface="Lato Black" panose="020B0604020202020204" charset="0"/>
      <p:bold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2666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9764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4587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2178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c94ba751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c94ba7511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7418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88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5515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337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341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08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123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6462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38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" y="0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878186" y="3168701"/>
            <a:ext cx="8009120" cy="6782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9</a:t>
            </a:r>
            <a:r>
              <a:rPr lang="pt-BR" sz="3800" dirty="0" smtClean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º </a:t>
            </a:r>
            <a:r>
              <a:rPr lang="pt-BR" sz="3800" dirty="0" smtClean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Simpósio de Iniciação Científica</a:t>
            </a:r>
            <a:endParaRPr sz="3800" dirty="0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0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4361109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Considerações Finais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/>
          </p:cNvSpPr>
          <p:nvPr/>
        </p:nvSpPr>
        <p:spPr>
          <a:xfrm>
            <a:off x="953275" y="2150850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50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donum est a Deo.</a:t>
            </a:r>
            <a:endParaRPr lang="pt-BR"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45456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0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224491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Referências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/>
          </p:cNvSpPr>
          <p:nvPr/>
        </p:nvSpPr>
        <p:spPr>
          <a:xfrm>
            <a:off x="953275" y="2150850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50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donum est a Deo.</a:t>
            </a:r>
            <a:endParaRPr lang="pt-BR"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29941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1" y="0"/>
            <a:ext cx="913994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2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814929" y="2275649"/>
            <a:ext cx="7520769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Título do Trabalho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6923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2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820270" y="1926407"/>
            <a:ext cx="7520768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b="1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Autores do Trabalho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(em ordem alfabética, sem abreviações)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820270" y="2965207"/>
            <a:ext cx="6441600" cy="467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b="1" i="1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Professor Orientador </a:t>
            </a:r>
            <a:r>
              <a:rPr lang="pt-BR" i="1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(nome completo com titulação máxima)</a:t>
            </a:r>
            <a:endParaRPr i="1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8424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5;p14"/>
          <p:cNvSpPr txBox="1">
            <a:spLocks/>
          </p:cNvSpPr>
          <p:nvPr/>
        </p:nvSpPr>
        <p:spPr>
          <a:xfrm>
            <a:off x="953275" y="1376135"/>
            <a:ext cx="2853954" cy="67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Resumo</a:t>
            </a:r>
            <a:endParaRPr lang="pt-BR"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 noGrp="1"/>
          </p:cNvSpPr>
          <p:nvPr>
            <p:ph type="body" idx="1"/>
          </p:nvPr>
        </p:nvSpPr>
        <p:spPr>
          <a:xfrm>
            <a:off x="953275" y="2150850"/>
            <a:ext cx="6441600" cy="6422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64660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5;p14"/>
          <p:cNvSpPr txBox="1">
            <a:spLocks/>
          </p:cNvSpPr>
          <p:nvPr/>
        </p:nvSpPr>
        <p:spPr>
          <a:xfrm>
            <a:off x="379696" y="2031482"/>
            <a:ext cx="7982907" cy="936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400" b="1" dirty="0" smtClean="0">
                <a:solidFill>
                  <a:schemeClr val="dk1"/>
                </a:solidFill>
                <a:latin typeface="Lato" panose="020B0604020202020204" charset="0"/>
                <a:ea typeface="Lato Black"/>
                <a:cs typeface="Lato Black"/>
                <a:sym typeface="Lato Black"/>
              </a:rPr>
              <a:t>Palavras-chave: </a:t>
            </a:r>
            <a:r>
              <a:rPr lang="la-Latn" sz="2400" b="1" dirty="0" smtClean="0">
                <a:solidFill>
                  <a:schemeClr val="dk1"/>
                </a:solidFill>
                <a:latin typeface="Lato" panose="020B0604020202020204" charset="0"/>
                <a:ea typeface="Lato Black"/>
                <a:cs typeface="Lato Black"/>
                <a:sym typeface="Lato Black"/>
              </a:rPr>
              <a:t>academic opus, methodologia, quaerere, scientia, vita</a:t>
            </a:r>
            <a:endParaRPr lang="la-Latn" sz="2400" b="1" dirty="0">
              <a:solidFill>
                <a:schemeClr val="dk1"/>
              </a:solidFill>
              <a:latin typeface="Lato" panose="020B0604020202020204" charset="0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96784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953275" y="2150850"/>
            <a:ext cx="6441600" cy="6422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097743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Introdução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05938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097743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Objetivos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/>
          </p:cNvSpPr>
          <p:nvPr/>
        </p:nvSpPr>
        <p:spPr>
          <a:xfrm>
            <a:off x="953275" y="2150850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50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donum est a Deo.</a:t>
            </a:r>
            <a:endParaRPr lang="pt-BR"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3704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396507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Metodologia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/>
          </p:cNvSpPr>
          <p:nvPr/>
        </p:nvSpPr>
        <p:spPr>
          <a:xfrm>
            <a:off x="953275" y="2150850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50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donum est a Deo.</a:t>
            </a:r>
            <a:endParaRPr lang="pt-BR"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286310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4361109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Resultados e Discussão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8" name="Google Shape;63;p14"/>
          <p:cNvSpPr txBox="1">
            <a:spLocks/>
          </p:cNvSpPr>
          <p:nvPr/>
        </p:nvSpPr>
        <p:spPr>
          <a:xfrm>
            <a:off x="953275" y="2150850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50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donum est a Deo.</a:t>
            </a:r>
            <a:endParaRPr lang="pt-BR"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437322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142</Words>
  <Application>Microsoft Office PowerPoint</Application>
  <PresentationFormat>Apresentação na tela (16:9)</PresentationFormat>
  <Paragraphs>29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Lato</vt:lpstr>
      <vt:lpstr>Lato Black</vt:lpstr>
      <vt:lpstr>Simple Light</vt:lpstr>
      <vt:lpstr>9º Simpósio de Iniciação Científica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7º.Simpósio de Iniciação Científica</dc:title>
  <cp:lastModifiedBy>Henrique Alkmin Prudente</cp:lastModifiedBy>
  <cp:revision>26</cp:revision>
  <dcterms:modified xsi:type="dcterms:W3CDTF">2024-08-14T20:30:32Z</dcterms:modified>
</cp:coreProperties>
</file>