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9" r:id="rId3"/>
    <p:sldId id="267" r:id="rId4"/>
    <p:sldId id="268" r:id="rId5"/>
    <p:sldId id="269" r:id="rId6"/>
    <p:sldId id="261" r:id="rId7"/>
    <p:sldId id="262" r:id="rId8"/>
    <p:sldId id="263" r:id="rId9"/>
    <p:sldId id="264" r:id="rId10"/>
    <p:sldId id="266" r:id="rId11"/>
    <p:sldId id="258" r:id="rId12"/>
  </p:sldIdLst>
  <p:sldSz cx="9144000" cy="5143500" type="screen16x9"/>
  <p:notesSz cx="6858000" cy="9144000"/>
  <p:embeddedFontLst>
    <p:embeddedFont>
      <p:font typeface="Lato Black" panose="020B0604020202020204" charset="0"/>
      <p:bold r:id="rId14"/>
      <p:boldItalic r:id="rId15"/>
    </p:embeddedFont>
    <p:embeddedFont>
      <p:font typeface="La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7076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60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217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c94ba751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c94ba751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204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88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710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44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407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8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23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6462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38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878186" y="3168701"/>
            <a:ext cx="8009120" cy="6782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 smtClean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8º Simpósio de Iniciação Científica</a:t>
            </a:r>
            <a:endParaRPr sz="3800" dirty="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224491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Referências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977126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29941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1" y="0"/>
            <a:ext cx="913994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753769" y="1775705"/>
            <a:ext cx="7520769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Título do </a:t>
            </a: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Trabalho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6923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820270" y="1926407"/>
            <a:ext cx="7520768" cy="10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Autores do Trabalho (em ordem alfabética, sem abreviações)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20270" y="2965207"/>
            <a:ext cx="6441600" cy="467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i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Professor Orientador (nome completo com titulação máxima)</a:t>
            </a:r>
            <a:endParaRPr i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83707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5;p14"/>
          <p:cNvSpPr txBox="1">
            <a:spLocks/>
          </p:cNvSpPr>
          <p:nvPr/>
        </p:nvSpPr>
        <p:spPr>
          <a:xfrm>
            <a:off x="953275" y="1376135"/>
            <a:ext cx="2853954" cy="67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Resumo</a:t>
            </a:r>
            <a:endParaRPr lang="pt-BR"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78634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" name="Google Shape;65;p14"/>
          <p:cNvSpPr txBox="1">
            <a:spLocks/>
          </p:cNvSpPr>
          <p:nvPr/>
        </p:nvSpPr>
        <p:spPr>
          <a:xfrm>
            <a:off x="379696" y="2031482"/>
            <a:ext cx="7982907" cy="936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Palavras-chave: </a:t>
            </a:r>
            <a:r>
              <a:rPr lang="la-Latn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academic opus, methodologia, quaerere, scientia, vita</a:t>
            </a:r>
            <a:endParaRPr lang="la-Latn" sz="2400" b="1" dirty="0">
              <a:solidFill>
                <a:schemeClr val="dk1"/>
              </a:solidFill>
              <a:latin typeface="Lato" panose="020B0604020202020204" charset="0"/>
              <a:ea typeface="Lato Black"/>
              <a:cs typeface="Lato Black"/>
              <a:sym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24761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Introdução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5938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Objetivos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3704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396507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Metodologia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28631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4361109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Resultados Preliminares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8º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437322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128</Words>
  <Application>Microsoft Office PowerPoint</Application>
  <PresentationFormat>Apresentação na tela (16:9)</PresentationFormat>
  <Paragraphs>26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Lato Black</vt:lpstr>
      <vt:lpstr>Lato</vt:lpstr>
      <vt:lpstr>Arial</vt:lpstr>
      <vt:lpstr>Simple Light</vt:lpstr>
      <vt:lpstr>8º Simpósio de Iniciação Científica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7º.Simpósio de Iniciação Científica</dc:title>
  <dc:creator>USER</dc:creator>
  <cp:lastModifiedBy>Henrique Alkmin Prudente</cp:lastModifiedBy>
  <cp:revision>18</cp:revision>
  <dcterms:modified xsi:type="dcterms:W3CDTF">2023-08-17T15:11:08Z</dcterms:modified>
</cp:coreProperties>
</file>