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9" r:id="rId3"/>
    <p:sldId id="267" r:id="rId4"/>
    <p:sldId id="268" r:id="rId5"/>
    <p:sldId id="269" r:id="rId6"/>
    <p:sldId id="261" r:id="rId7"/>
    <p:sldId id="262" r:id="rId8"/>
    <p:sldId id="263" r:id="rId9"/>
    <p:sldId id="264" r:id="rId10"/>
    <p:sldId id="265" r:id="rId11"/>
    <p:sldId id="266" r:id="rId12"/>
    <p:sldId id="258" r:id="rId13"/>
  </p:sldIdLst>
  <p:sldSz cx="9144000" cy="5143500" type="screen16x9"/>
  <p:notesSz cx="6858000" cy="9144000"/>
  <p:embeddedFontLst>
    <p:embeddedFont>
      <p:font typeface="Lato" panose="020B0604020202020204" charset="0"/>
      <p:regular r:id="rId15"/>
      <p:bold r:id="rId16"/>
      <p:italic r:id="rId17"/>
      <p:boldItalic r:id="rId18"/>
    </p:embeddedFont>
    <p:embeddedFont>
      <p:font typeface="Lato Black" panose="020B0604020202020204" charset="0"/>
      <p:bold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526669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97642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45871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2178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8c94ba7511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8c94ba7511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7418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6880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5515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337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4341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084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1238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6462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7386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9" y="0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878186" y="3168701"/>
            <a:ext cx="8009120" cy="67820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800" dirty="0" smtClean="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8º Simpósio de Iniciação Científica</a:t>
            </a:r>
            <a:endParaRPr sz="3800" dirty="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0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953275" y="1376135"/>
            <a:ext cx="4361109" cy="6716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Considerações Finais</a:t>
            </a:r>
            <a:endParaRPr sz="3000" dirty="0">
              <a:solidFill>
                <a:schemeClr val="dk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8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º 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" name="Google Shape;63;p14"/>
          <p:cNvSpPr txBox="1">
            <a:spLocks/>
          </p:cNvSpPr>
          <p:nvPr/>
        </p:nvSpPr>
        <p:spPr>
          <a:xfrm>
            <a:off x="953275" y="2150850"/>
            <a:ext cx="6441600" cy="642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250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Vita donum est a Deo.</a:t>
            </a:r>
            <a:endParaRPr lang="pt-BR"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454565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0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953275" y="1376135"/>
            <a:ext cx="2224491" cy="6716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Referências</a:t>
            </a:r>
            <a:endParaRPr sz="3000" dirty="0">
              <a:solidFill>
                <a:schemeClr val="dk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8º 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" name="Google Shape;63;p14"/>
          <p:cNvSpPr txBox="1">
            <a:spLocks/>
          </p:cNvSpPr>
          <p:nvPr/>
        </p:nvSpPr>
        <p:spPr>
          <a:xfrm>
            <a:off x="953275" y="2150850"/>
            <a:ext cx="6441600" cy="642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250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Vita donum est a Deo.</a:t>
            </a:r>
            <a:endParaRPr lang="pt-BR"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299412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31" y="0"/>
            <a:ext cx="9139940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2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814929" y="2275649"/>
            <a:ext cx="7520769" cy="5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Título do </a:t>
            </a: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Trabalho</a:t>
            </a:r>
            <a:endParaRPr sz="3000" dirty="0">
              <a:solidFill>
                <a:schemeClr val="dk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8º 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69232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2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820270" y="1926407"/>
            <a:ext cx="7520768" cy="108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500" b="1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Autores do Trabalho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(em ordem alfabética, sem abreviações)</a:t>
            </a:r>
            <a:endParaRPr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820270" y="2965207"/>
            <a:ext cx="6441600" cy="4679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b="1" i="1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Professor Orientador </a:t>
            </a:r>
            <a:r>
              <a:rPr lang="pt-BR" i="1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(nome completo com titulação máxima)</a:t>
            </a:r>
            <a:endParaRPr i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8º 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684248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8º 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" name="Google Shape;65;p14"/>
          <p:cNvSpPr txBox="1">
            <a:spLocks/>
          </p:cNvSpPr>
          <p:nvPr/>
        </p:nvSpPr>
        <p:spPr>
          <a:xfrm>
            <a:off x="953275" y="1376135"/>
            <a:ext cx="2853954" cy="671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Resumo</a:t>
            </a:r>
            <a:endParaRPr lang="pt-BR" sz="3000" dirty="0">
              <a:solidFill>
                <a:schemeClr val="dk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8" name="Google Shape;63;p14"/>
          <p:cNvSpPr txBox="1">
            <a:spLocks noGrp="1"/>
          </p:cNvSpPr>
          <p:nvPr>
            <p:ph type="body" idx="1"/>
          </p:nvPr>
        </p:nvSpPr>
        <p:spPr>
          <a:xfrm>
            <a:off x="953275" y="2150850"/>
            <a:ext cx="6441600" cy="6422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Vita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donum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est 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Deo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646605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8º 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" name="Google Shape;65;p14"/>
          <p:cNvSpPr txBox="1">
            <a:spLocks/>
          </p:cNvSpPr>
          <p:nvPr/>
        </p:nvSpPr>
        <p:spPr>
          <a:xfrm>
            <a:off x="379696" y="2031482"/>
            <a:ext cx="7982907" cy="936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2400" b="1" dirty="0" smtClean="0">
                <a:solidFill>
                  <a:schemeClr val="dk1"/>
                </a:solidFill>
                <a:latin typeface="Lato" panose="020B0604020202020204" charset="0"/>
                <a:ea typeface="Lato Black"/>
                <a:cs typeface="Lato Black"/>
                <a:sym typeface="Lato Black"/>
              </a:rPr>
              <a:t>Palavras-chave: </a:t>
            </a:r>
            <a:r>
              <a:rPr lang="la-Latn" sz="2400" b="1" dirty="0" smtClean="0">
                <a:solidFill>
                  <a:schemeClr val="dk1"/>
                </a:solidFill>
                <a:latin typeface="Lato" panose="020B0604020202020204" charset="0"/>
                <a:ea typeface="Lato Black"/>
                <a:cs typeface="Lato Black"/>
                <a:sym typeface="Lato Black"/>
              </a:rPr>
              <a:t>academic opus, methodologia, quaerere, scientia, vita</a:t>
            </a:r>
            <a:endParaRPr lang="la-Latn" sz="2400" b="1" dirty="0">
              <a:solidFill>
                <a:schemeClr val="dk1"/>
              </a:solidFill>
              <a:latin typeface="Lato" panose="020B0604020202020204" charset="0"/>
              <a:ea typeface="Lato Black"/>
              <a:cs typeface="Lato Black"/>
              <a:sym typeface="Lato Black"/>
            </a:endParaRPr>
          </a:p>
        </p:txBody>
      </p:sp>
    </p:spTree>
    <p:extLst>
      <p:ext uri="{BB962C8B-B14F-4D97-AF65-F5344CB8AC3E}">
        <p14:creationId xmlns:p14="http://schemas.microsoft.com/office/powerpoint/2010/main" val="2967843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1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953275" y="2150850"/>
            <a:ext cx="6441600" cy="6422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Vita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donum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est 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Deo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953275" y="1376135"/>
            <a:ext cx="2097743" cy="6716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Introdução</a:t>
            </a:r>
            <a:endParaRPr sz="3000" dirty="0">
              <a:solidFill>
                <a:schemeClr val="dk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8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º 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059380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1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953275" y="1376135"/>
            <a:ext cx="2097743" cy="6716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Objetivos</a:t>
            </a:r>
            <a:endParaRPr sz="3000" dirty="0">
              <a:solidFill>
                <a:schemeClr val="dk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8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º 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" name="Google Shape;63;p14"/>
          <p:cNvSpPr txBox="1">
            <a:spLocks/>
          </p:cNvSpPr>
          <p:nvPr/>
        </p:nvSpPr>
        <p:spPr>
          <a:xfrm>
            <a:off x="953275" y="2150850"/>
            <a:ext cx="6441600" cy="642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250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Vita donum est a Deo.</a:t>
            </a:r>
            <a:endParaRPr lang="pt-BR"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837042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1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953275" y="1376135"/>
            <a:ext cx="2396507" cy="6716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Metodologia</a:t>
            </a:r>
            <a:endParaRPr sz="3000" dirty="0">
              <a:solidFill>
                <a:schemeClr val="dk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8º 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" name="Google Shape;63;p14"/>
          <p:cNvSpPr txBox="1">
            <a:spLocks/>
          </p:cNvSpPr>
          <p:nvPr/>
        </p:nvSpPr>
        <p:spPr>
          <a:xfrm>
            <a:off x="953275" y="2150850"/>
            <a:ext cx="6441600" cy="642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250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Vita donum est a Deo.</a:t>
            </a:r>
            <a:endParaRPr lang="pt-BR"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4286310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1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953275" y="1376135"/>
            <a:ext cx="4361109" cy="6716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Resultados e Discussão</a:t>
            </a:r>
            <a:endParaRPr sz="3000" dirty="0">
              <a:solidFill>
                <a:schemeClr val="dk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8º 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" name="Google Shape;63;p14"/>
          <p:cNvSpPr txBox="1">
            <a:spLocks/>
          </p:cNvSpPr>
          <p:nvPr/>
        </p:nvSpPr>
        <p:spPr>
          <a:xfrm>
            <a:off x="953275" y="2150850"/>
            <a:ext cx="6441600" cy="642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250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Vita donum est a Deo.</a:t>
            </a:r>
            <a:endParaRPr lang="pt-BR"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54373224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142</Words>
  <Application>Microsoft Office PowerPoint</Application>
  <PresentationFormat>Apresentação na tela (16:9)</PresentationFormat>
  <Paragraphs>29</Paragraphs>
  <Slides>12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Lato</vt:lpstr>
      <vt:lpstr>Lato Black</vt:lpstr>
      <vt:lpstr>Arial</vt:lpstr>
      <vt:lpstr>Simple Light</vt:lpstr>
      <vt:lpstr>8º Simpósio de Iniciação Científica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7º.Simpósio de Iniciação Científica</dc:title>
  <cp:lastModifiedBy>Henrique Alkmin Prudente</cp:lastModifiedBy>
  <cp:revision>23</cp:revision>
  <dcterms:modified xsi:type="dcterms:W3CDTF">2023-08-17T15:08:01Z</dcterms:modified>
</cp:coreProperties>
</file>