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000000"/>
          </p15:clr>
        </p15:guide>
        <p15:guide id="2" pos="1020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795347E-0A21-449D-95AB-53E37814E811}">
  <a:tblStyle styleId="{8795347E-0A21-449D-95AB-53E37814E81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9" d="100"/>
          <a:sy n="39" d="100"/>
        </p:scale>
        <p:origin x="-1604" y="20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514594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75005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1620837" y="10080625"/>
            <a:ext cx="29162375" cy="28514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ubTitle" idx="1"/>
          </p:nvPr>
        </p:nvSpPr>
        <p:spPr>
          <a:xfrm>
            <a:off x="4860608" y="24483059"/>
            <a:ext cx="22682835" cy="11041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3020"/>
              </a:spcBef>
              <a:spcAft>
                <a:spcPts val="0"/>
              </a:spcAft>
              <a:buClr>
                <a:srgbClr val="888888"/>
              </a:buClr>
              <a:buSzPts val="151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rgbClr val="888888"/>
              </a:buClr>
              <a:buSzPts val="132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Clr>
                <a:srgbClr val="888888"/>
              </a:buClr>
              <a:buSzPts val="113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 rot="5400000">
            <a:off x="8706088" y="16517070"/>
            <a:ext cx="36864607" cy="7290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 rot="5400000">
            <a:off x="-6145767" y="9496193"/>
            <a:ext cx="36864607" cy="21332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1944688" y="9756774"/>
            <a:ext cx="28514674" cy="2916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351421" y="30243781"/>
            <a:ext cx="19442430" cy="3570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5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>
            <a:spLocks noGrp="1"/>
          </p:cNvSpPr>
          <p:nvPr>
            <p:ph type="pic" idx="2"/>
          </p:nvPr>
        </p:nvSpPr>
        <p:spPr>
          <a:xfrm>
            <a:off x="6351421" y="3860483"/>
            <a:ext cx="19442430" cy="25923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None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None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6351421" y="33814228"/>
            <a:ext cx="19442430" cy="5070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marL="914400" lvl="1" indent="-228600" algn="l">
              <a:lnSpc>
                <a:spcPct val="100000"/>
              </a:lnSpc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3pPr>
            <a:lvl4pPr marL="1828800" lvl="3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5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12669083" y="1720218"/>
            <a:ext cx="18114764" cy="3687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1187450" algn="l">
              <a:lnSpc>
                <a:spcPct val="100000"/>
              </a:lnSpc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Char char="•"/>
              <a:defRPr sz="15100"/>
            </a:lvl1pPr>
            <a:lvl2pPr marL="914400" lvl="1" indent="-1066800" algn="l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–"/>
              <a:defRPr sz="13200"/>
            </a:lvl2pPr>
            <a:lvl3pPr marL="1371600" lvl="2" indent="-946150" algn="l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3pPr>
            <a:lvl4pPr marL="1828800" lvl="3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4pPr>
            <a:lvl5pPr marL="2286000" lvl="4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»"/>
              <a:defRPr sz="9500"/>
            </a:lvl5pPr>
            <a:lvl6pPr marL="2743200" lvl="5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6pPr>
            <a:lvl7pPr marL="3200400" lvl="6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7pPr>
            <a:lvl8pPr marL="3657600" lvl="7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8pPr>
            <a:lvl9pPr marL="4114800" lvl="8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1620204" y="9041133"/>
            <a:ext cx="10660709" cy="2955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/>
            </a:lvl1pPr>
            <a:lvl2pPr marL="914400" lvl="1" indent="-228600" algn="l">
              <a:lnSpc>
                <a:spcPct val="100000"/>
              </a:lnSpc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3pPr>
            <a:lvl4pPr marL="1828800" lvl="3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1300" b="1"/>
            </a:lvl1pPr>
            <a:lvl2pPr marL="914400" lvl="1" indent="-22860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 b="1"/>
            </a:lvl2pPr>
            <a:lvl3pPr marL="1371600" lvl="2" indent="-2286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3pPr>
            <a:lvl4pPr marL="1828800" lvl="3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4pPr>
            <a:lvl5pPr marL="2286000" lvl="4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5pPr>
            <a:lvl6pPr marL="2743200" lvl="5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6pPr>
            <a:lvl7pPr marL="3200400" lvl="6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7pPr>
            <a:lvl8pPr marL="3657600" lvl="7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8pPr>
            <a:lvl9pPr marL="4114800" lvl="8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1620203" y="13701713"/>
            <a:ext cx="14317416" cy="24893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946150" algn="l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marL="1371600" lvl="2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3"/>
          </p:nvPr>
        </p:nvSpPr>
        <p:spPr>
          <a:xfrm>
            <a:off x="16460809" y="9671212"/>
            <a:ext cx="14323040" cy="403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None/>
              <a:defRPr sz="11300" b="1"/>
            </a:lvl1pPr>
            <a:lvl2pPr marL="914400" lvl="1" indent="-22860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 b="1"/>
            </a:lvl2pPr>
            <a:lvl3pPr marL="1371600" lvl="2" indent="-2286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None/>
              <a:defRPr sz="8500" b="1"/>
            </a:lvl3pPr>
            <a:lvl4pPr marL="1828800" lvl="3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4pPr>
            <a:lvl5pPr marL="2286000" lvl="4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5pPr>
            <a:lvl6pPr marL="2743200" lvl="5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6pPr>
            <a:lvl7pPr marL="3200400" lvl="6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7pPr>
            <a:lvl8pPr marL="3657600" lvl="7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8pPr>
            <a:lvl9pPr marL="4114800" lvl="8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None/>
              <a:defRPr sz="7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4"/>
          </p:nvPr>
        </p:nvSpPr>
        <p:spPr>
          <a:xfrm>
            <a:off x="16460809" y="13701713"/>
            <a:ext cx="14323040" cy="24893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946150" algn="l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marL="1371600" lvl="2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3pPr>
            <a:lvl4pPr marL="1828800" lvl="3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–"/>
              <a:defRPr sz="7600"/>
            </a:lvl4pPr>
            <a:lvl5pPr marL="2286000" lvl="4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»"/>
              <a:defRPr sz="7600"/>
            </a:lvl5pPr>
            <a:lvl6pPr marL="2743200" lvl="5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6pPr>
            <a:lvl7pPr marL="3200400" lvl="6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7pPr>
            <a:lvl8pPr marL="3657600" lvl="7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8pPr>
            <a:lvl9pPr marL="4114800" lvl="8" indent="-7112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chemeClr val="dk1"/>
              </a:buClr>
              <a:buSzPts val="7600"/>
              <a:buChar char="•"/>
              <a:defRPr sz="760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1620202" y="10081263"/>
            <a:ext cx="14311790" cy="2851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1066800" algn="l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3200"/>
            </a:lvl1pPr>
            <a:lvl2pPr marL="914400" lvl="1" indent="-946150" algn="l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1300"/>
            </a:lvl2pPr>
            <a:lvl3pPr marL="1371600" lvl="2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marL="1828800" lvl="3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16472059" y="10081263"/>
            <a:ext cx="14311790" cy="28513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lvl="0" indent="-1066800" algn="l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Char char="•"/>
              <a:defRPr sz="13200"/>
            </a:lvl1pPr>
            <a:lvl2pPr marL="914400" lvl="1" indent="-946150" algn="l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1300"/>
            </a:lvl2pPr>
            <a:lvl3pPr marL="1371600" lvl="2" indent="-8318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marL="1828800" lvl="3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–"/>
              <a:defRPr sz="8500"/>
            </a:lvl4pPr>
            <a:lvl5pPr marL="2286000" lvl="4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»"/>
              <a:defRPr sz="8500"/>
            </a:lvl5pPr>
            <a:lvl6pPr marL="2743200" lvl="5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6pPr>
            <a:lvl7pPr marL="3200400" lvl="6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7pPr>
            <a:lvl8pPr marL="3657600" lvl="7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8pPr>
            <a:lvl9pPr marL="4114800" lvl="8" indent="-7683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85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2559696" y="27763472"/>
            <a:ext cx="27543443" cy="8581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9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95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 sz="8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520"/>
              </a:spcBef>
              <a:spcAft>
                <a:spcPts val="0"/>
              </a:spcAft>
              <a:buClr>
                <a:srgbClr val="888888"/>
              </a:buClr>
              <a:buSzPts val="7600"/>
              <a:buNone/>
              <a:defRPr sz="7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888888"/>
              </a:buClr>
              <a:buSzPts val="6600"/>
              <a:buNone/>
              <a:defRPr sz="6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620837" y="10080625"/>
            <a:ext cx="29162375" cy="28514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>
            <a:lvl1pPr marL="457200" marR="0" lvl="0" indent="-1187450" algn="l" rtl="0">
              <a:lnSpc>
                <a:spcPct val="100000"/>
              </a:lnSpc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66800" algn="l" rtl="0">
              <a:lnSpc>
                <a:spcPct val="100000"/>
              </a:lnSpc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46150" algn="l" rtl="0">
              <a:lnSpc>
                <a:spcPct val="100000"/>
              </a:lnSpc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31850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31850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31850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31850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31850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31850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1620837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5700"/>
              <a:buFont typeface="Calibri"/>
              <a:buNone/>
              <a:defRPr sz="57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32410400" cy="6756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5" name="Google Shape;85;p13"/>
          <p:cNvGraphicFramePr/>
          <p:nvPr/>
        </p:nvGraphicFramePr>
        <p:xfrm>
          <a:off x="1008062" y="11541352"/>
          <a:ext cx="9359900" cy="30054720"/>
        </p:xfrm>
        <a:graphic>
          <a:graphicData uri="http://schemas.openxmlformats.org/drawingml/2006/table">
            <a:tbl>
              <a:tblPr>
                <a:noFill/>
                <a:tableStyleId>{8795347E-0A21-449D-95AB-53E37814E811}</a:tableStyleId>
              </a:tblPr>
              <a:tblGrid>
                <a:gridCol w="9359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302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100"/>
                        <a:buFont typeface="Arial"/>
                        <a:buNone/>
                      </a:pPr>
                      <a:r>
                        <a:rPr lang="en-US" sz="41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*Títulos 45pt, bold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100"/>
                        <a:buFont typeface="Arial"/>
                        <a:buNone/>
                      </a:pPr>
                      <a:r>
                        <a:rPr lang="en-US" sz="41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**Texto 27pt, regular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100"/>
                        <a:buFont typeface="Calibri"/>
                        <a:buNone/>
                      </a:pPr>
                      <a:endParaRPr sz="4100" b="0" i="1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500"/>
                        <a:buFont typeface="Arial"/>
                        <a:buNone/>
                      </a:pPr>
                      <a:r>
                        <a:rPr lang="en-US" sz="4500" b="1" i="0" u="none" strike="noStrike" cap="none" dirty="0">
                          <a:solidFill>
                            <a:srgbClr val="003D7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Resumo/abstract:</a:t>
                      </a:r>
                      <a:endParaRPr sz="1400" u="none" strike="noStrike" cap="none" dirty="0">
                        <a:solidFill>
                          <a:srgbClr val="003D79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500"/>
                        <a:buFont typeface="Calibri"/>
                        <a:buNone/>
                      </a:pPr>
                      <a:endParaRPr sz="45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00"/>
                        <a:buFont typeface="Calibri"/>
                        <a:buNone/>
                      </a:pPr>
                      <a:endParaRPr sz="27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PALAVRAS-CHAVE: </a:t>
                      </a: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Palavras, Maiúscula e minúscula, Separadas, Vírgula</a:t>
                      </a:r>
                      <a:r>
                        <a:rPr lang="en-US" sz="27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00"/>
                        <a:buFont typeface="Calibri"/>
                        <a:buNone/>
                      </a:pPr>
                      <a:endParaRPr sz="27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00"/>
                        <a:buFont typeface="Calibri"/>
                        <a:buNone/>
                      </a:pPr>
                      <a:endParaRPr sz="27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500"/>
                        <a:buFont typeface="Arial"/>
                        <a:buNone/>
                      </a:pPr>
                      <a:r>
                        <a:rPr lang="en-US" sz="4500" b="1" i="0" u="none" strike="noStrike" cap="none" dirty="0">
                          <a:solidFill>
                            <a:srgbClr val="003D7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Introdução:</a:t>
                      </a:r>
                      <a:endParaRPr sz="1400" u="none" strike="noStrike" cap="none" dirty="0">
                        <a:solidFill>
                          <a:srgbClr val="003D79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500"/>
                        <a:buFont typeface="Calibri"/>
                        <a:buNone/>
                      </a:pPr>
                      <a:endParaRPr sz="4500" b="1" i="0" u="none" strike="noStrike" cap="none" dirty="0">
                        <a:solidFill>
                          <a:srgbClr val="00240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Contextualizar brevemente a temática.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dirty="0"/>
                        <a:t>X</a:t>
                      </a: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dirty="0"/>
                        <a:t>X</a:t>
                      </a: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dirty="0"/>
                        <a:t>X</a:t>
                      </a: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00"/>
                        <a:buFont typeface="Calibri"/>
                        <a:buNone/>
                      </a:pPr>
                      <a:endParaRPr sz="27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500"/>
                        <a:buFont typeface="Arial"/>
                        <a:buNone/>
                      </a:pPr>
                      <a:r>
                        <a:rPr lang="en-US" sz="4500" b="1" i="0" u="none" strike="noStrike" cap="none" dirty="0">
                          <a:solidFill>
                            <a:srgbClr val="003D7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Objetivos:</a:t>
                      </a:r>
                      <a:endParaRPr sz="1400" u="none" strike="noStrike" cap="none" dirty="0">
                        <a:solidFill>
                          <a:srgbClr val="003D79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500"/>
                        <a:buFont typeface="Calibri"/>
                        <a:buNone/>
                      </a:pPr>
                      <a:endParaRPr sz="4500" b="1" i="0" u="none" strike="noStrike" cap="none" dirty="0">
                        <a:solidFill>
                          <a:srgbClr val="00240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Constar o principal ou os principais.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dirty="0"/>
                        <a:t>X</a:t>
                      </a: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        </a:r>
                      <a:r>
                        <a:rPr lang="en-US" sz="2700" dirty="0"/>
                        <a:t>xx</a:t>
                      </a: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xxxxxxxxxxxxxxxxxxxxxxxxxxxxxxxxxxxxxxxxxxxxxxxxxxxxxx.</a:t>
                      </a:r>
                      <a:endParaRPr sz="1400" u="none" strike="noStrike" cap="none" dirty="0"/>
                    </a:p>
                  </a:txBody>
                  <a:tcPr marL="65300" marR="65300" marT="34650" marB="3465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17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0"/>
                        <a:buFont typeface="Arial"/>
                        <a:buNone/>
                      </a:pPr>
                      <a:endParaRPr sz="85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00" marR="65300" marT="34650" marB="3465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6" name="Google Shape;86;p13"/>
          <p:cNvSpPr txBox="1"/>
          <p:nvPr/>
        </p:nvSpPr>
        <p:spPr>
          <a:xfrm>
            <a:off x="-1587" y="7561490"/>
            <a:ext cx="324072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625" tIns="33800" rIns="67625" bIns="33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 do trabalho (60pt, Arial, negrito)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-3175" y="8831489"/>
            <a:ext cx="32410500" cy="13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625" tIns="33800" rIns="67625" bIns="33800" anchor="t" anchorCtr="0">
            <a:noAutofit/>
          </a:bodyPr>
          <a:lstStyle/>
          <a:p>
            <a:pPr lvl="0" algn="ctr">
              <a:buClr>
                <a:schemeClr val="dk1"/>
              </a:buClr>
              <a:buSzPts val="2800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Autor1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Autor2,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Autor3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sz="2800" dirty="0">
                <a:solidFill>
                  <a:schemeClr val="dk1"/>
                </a:solidFill>
              </a:rPr>
              <a:t>(28pt, Arial, regular)</a:t>
            </a:r>
            <a:endParaRPr sz="2800" b="0" i="0" u="none" strike="noStrike" cap="none" dirty="0">
              <a:solidFill>
                <a:srgbClr val="000000"/>
              </a:solidFill>
              <a:sym typeface="Arial"/>
            </a:endParaRPr>
          </a:p>
          <a:p>
            <a:pPr lvl="0" algn="ctr">
              <a:buClr>
                <a:schemeClr val="dk1"/>
              </a:buClr>
              <a:buSzPts val="2800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E-mail1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E-mail2,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E-mail3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US" sz="2800" dirty="0">
                <a:solidFill>
                  <a:schemeClr val="dk1"/>
                </a:solidFill>
              </a:rPr>
              <a:t>(28pt, Arial, regular)</a:t>
            </a:r>
            <a:endParaRPr sz="2800" b="0" i="0" u="none" strike="noStrike" cap="none" dirty="0">
              <a:solidFill>
                <a:srgbClr val="000000"/>
              </a:solidFill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Faculdade Canção Nova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8" name="Google Shape;88;p13"/>
          <p:cNvGraphicFramePr/>
          <p:nvPr>
            <p:extLst>
              <p:ext uri="{D42A27DB-BD31-4B8C-83A1-F6EECF244321}">
                <p14:modId xmlns:p14="http://schemas.microsoft.com/office/powerpoint/2010/main" val="761009033"/>
              </p:ext>
            </p:extLst>
          </p:nvPr>
        </p:nvGraphicFramePr>
        <p:xfrm>
          <a:off x="11520487" y="11541352"/>
          <a:ext cx="9361475" cy="30237600"/>
        </p:xfrm>
        <a:graphic>
          <a:graphicData uri="http://schemas.openxmlformats.org/drawingml/2006/table">
            <a:tbl>
              <a:tblPr>
                <a:noFill/>
                <a:tableStyleId>{8795347E-0A21-449D-95AB-53E37814E811}</a:tableStyleId>
              </a:tblPr>
              <a:tblGrid>
                <a:gridCol w="9361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302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500"/>
                        <a:buFont typeface="Arial"/>
                        <a:buNone/>
                      </a:pPr>
                      <a:r>
                        <a:rPr lang="en-US" sz="4500" b="1" i="0" u="none" strike="noStrike" cap="none" dirty="0">
                          <a:solidFill>
                            <a:srgbClr val="003D7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Metodologia:</a:t>
                      </a:r>
                      <a:endParaRPr sz="1400" u="none" strike="noStrike" cap="none" dirty="0">
                        <a:solidFill>
                          <a:srgbClr val="003D79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500"/>
                        <a:buFont typeface="Calibri"/>
                        <a:buNone/>
                      </a:pPr>
                      <a:endParaRPr sz="4500" b="1" i="0" u="none" strike="noStrike" cap="none" dirty="0">
                        <a:solidFill>
                          <a:srgbClr val="00240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Descrever (participantes, instrumentos, procedimentos e processos).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00"/>
                        <a:buFont typeface="Calibri"/>
                        <a:buNone/>
                      </a:pPr>
                      <a:endParaRPr sz="27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00"/>
                        <a:buFont typeface="Calibri"/>
                        <a:buNone/>
                      </a:pPr>
                      <a:endParaRPr sz="27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500"/>
                        <a:buFont typeface="Arial"/>
                        <a:buNone/>
                      </a:pPr>
                      <a:r>
                        <a:rPr lang="en-US" sz="4500" b="1" i="0" u="none" strike="noStrike" cap="none" dirty="0">
                          <a:solidFill>
                            <a:srgbClr val="003D7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Resultados </a:t>
                      </a:r>
                      <a:r>
                        <a:rPr lang="en-US" sz="4500" b="1" i="0" u="none" strike="noStrike" cap="none" dirty="0" smtClean="0">
                          <a:solidFill>
                            <a:srgbClr val="003D7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Preliminares</a:t>
                      </a:r>
                      <a:endParaRPr sz="1400" u="none" strike="noStrike" cap="none" dirty="0">
                        <a:solidFill>
                          <a:srgbClr val="003D79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00"/>
                        <a:buFont typeface="Calibri"/>
                        <a:buNone/>
                      </a:pPr>
                      <a:endParaRPr sz="27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Deverão ser mencionados os resultados (finais ou parciais) da pesquisa.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</a:txBody>
                  <a:tcPr marL="65325" marR="65325" marT="34650" marB="3465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17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0"/>
                        <a:buFont typeface="Arial"/>
                        <a:buNone/>
                      </a:pPr>
                      <a:endParaRPr sz="85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25" marR="65325" marT="34650" marB="3465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89" name="Google Shape;89;p13"/>
          <p:cNvGraphicFramePr/>
          <p:nvPr>
            <p:extLst>
              <p:ext uri="{D42A27DB-BD31-4B8C-83A1-F6EECF244321}">
                <p14:modId xmlns:p14="http://schemas.microsoft.com/office/powerpoint/2010/main" val="3371940665"/>
              </p:ext>
            </p:extLst>
          </p:nvPr>
        </p:nvGraphicFramePr>
        <p:xfrm>
          <a:off x="22105938" y="11541352"/>
          <a:ext cx="9361475" cy="17496960"/>
        </p:xfrm>
        <a:graphic>
          <a:graphicData uri="http://schemas.openxmlformats.org/drawingml/2006/table">
            <a:tbl>
              <a:tblPr>
                <a:noFill/>
                <a:tableStyleId>{8795347E-0A21-449D-95AB-53E37814E811}</a:tableStyleId>
              </a:tblPr>
              <a:tblGrid>
                <a:gridCol w="9361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9231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500"/>
                        <a:buFont typeface="Arial"/>
                        <a:buNone/>
                      </a:pPr>
                      <a:r>
                        <a:rPr lang="en-US" sz="4500" b="1" i="0" u="none" strike="noStrike" cap="none" dirty="0" smtClean="0">
                          <a:solidFill>
                            <a:srgbClr val="003D7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Referências</a:t>
                      </a:r>
                      <a:r>
                        <a:rPr lang="en-US" sz="4500" b="1" i="0" u="none" strike="noStrike" cap="none" dirty="0">
                          <a:solidFill>
                            <a:srgbClr val="003D7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</a:t>
                      </a:r>
                      <a:endParaRPr sz="1400" u="none" strike="noStrike" cap="none" dirty="0">
                        <a:solidFill>
                          <a:srgbClr val="003D79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500"/>
                        <a:buFont typeface="Calibri"/>
                        <a:buNone/>
                      </a:pPr>
                      <a:endParaRPr sz="4500" b="1" i="0" u="none" strike="noStrike" cap="none" dirty="0">
                        <a:solidFill>
                          <a:srgbClr val="00240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Opcional para o pôster.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700"/>
                        <a:buFont typeface="Calibri"/>
                        <a:buNone/>
                      </a:pPr>
                      <a:endParaRPr sz="27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somente citar os autores mencionados no trabalho E/OU, SE FOR O CASO NA METODOLOGIA – Obedecendo as normas da ABNT.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        </a:r>
                      <a:r>
                        <a:rPr lang="en-US" sz="27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endParaRPr lang="en-US" sz="2700" b="0" i="0" u="none" strike="noStrike" cap="none" dirty="0" smtClea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endParaRPr lang="en-US" sz="2700" b="0" i="0" u="none" strike="noStrike" cap="none" dirty="0" smtClean="0">
                        <a:solidFill>
                          <a:srgbClr val="000000"/>
                        </a:solidFill>
                        <a:latin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500"/>
                        <a:buFont typeface="Arial"/>
                        <a:buNone/>
                      </a:pPr>
                      <a:r>
                        <a:rPr lang="en-US" sz="4500" b="1" i="0" u="none" strike="noStrike" cap="none" dirty="0" smtClean="0">
                          <a:solidFill>
                            <a:srgbClr val="003D7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Agradecimentos:</a:t>
                      </a:r>
                      <a:endParaRPr lang="en-US" sz="4500" u="none" strike="noStrike" cap="none" dirty="0" smtClean="0">
                        <a:solidFill>
                          <a:srgbClr val="003D79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500"/>
                        <a:buFont typeface="Calibri"/>
                        <a:buNone/>
                      </a:pPr>
                      <a:endParaRPr lang="en-US" sz="2800" b="1" i="0" u="none" strike="noStrike" cap="none" dirty="0" smtClean="0">
                        <a:solidFill>
                          <a:srgbClr val="00240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Opcional.</a:t>
                      </a:r>
                      <a:endParaRPr lang="en-US" sz="2700" u="none" strike="noStrike" cap="none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lang="en-US" sz="27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      </a:r>
                      <a:endParaRPr sz="2700" u="none" strike="noStrike" cap="none" dirty="0"/>
                    </a:p>
                  </a:txBody>
                  <a:tcPr marL="65325" marR="65325" marT="34650" marB="3465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6242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0"/>
                        <a:buFont typeface="Arial"/>
                        <a:buNone/>
                      </a:pPr>
                      <a:endParaRPr sz="85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5325" marR="65325" marT="34650" marB="3465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90" name="Google Shape;9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1161101"/>
            <a:ext cx="32404052" cy="20443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/>
        </p:nvSpPr>
        <p:spPr>
          <a:xfrm>
            <a:off x="17641888" y="5061177"/>
            <a:ext cx="14041500" cy="14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5600"/>
              <a:buFont typeface="Arial"/>
              <a:buNone/>
            </a:pPr>
            <a:r>
              <a:rPr lang="en-US" sz="5600" b="1" dirty="0" smtClean="0">
                <a:solidFill>
                  <a:srgbClr val="17375E"/>
                </a:solidFill>
              </a:rPr>
              <a:t>7o. Simpósio de Iniciação Científica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ts val="3200"/>
              <a:buFont typeface="Arial"/>
              <a:buNone/>
            </a:pPr>
            <a:r>
              <a:rPr lang="en-US" sz="3200" b="1" dirty="0" smtClean="0">
                <a:solidFill>
                  <a:srgbClr val="17375E"/>
                </a:solidFill>
              </a:rPr>
              <a:t>27/08/2022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187</Words>
  <Application>Microsoft Office PowerPoint</Application>
  <PresentationFormat>Personalizar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HENRIQUE ALCKMIN PRUDENTE</cp:lastModifiedBy>
  <cp:revision>4</cp:revision>
  <dcterms:modified xsi:type="dcterms:W3CDTF">2022-08-08T14:02:28Z</dcterms:modified>
</cp:coreProperties>
</file>