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95347E-0A21-449D-95AB-53E37814E811}">
  <a:tblStyle styleId="{8795347E-0A21-449D-95AB-53E37814E81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" d="100"/>
          <a:sy n="31" d="100"/>
        </p:scale>
        <p:origin x="16" y="1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18282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925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4860608" y="24483059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8706088" y="16517070"/>
            <a:ext cx="36864607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6145767" y="9496193"/>
            <a:ext cx="36864607" cy="2133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351421" y="33814228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18745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620202" y="10081263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16472059" y="10081263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2559696" y="27763472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2410400" cy="6756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95876622"/>
              </p:ext>
            </p:extLst>
          </p:nvPr>
        </p:nvGraphicFramePr>
        <p:xfrm>
          <a:off x="1008062" y="11541352"/>
          <a:ext cx="9359900" cy="3005472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59900"/>
              </a:tblGrid>
              <a:tr h="278355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100"/>
                        <a:buFont typeface="Arial"/>
                        <a:buNone/>
                      </a:pPr>
                      <a:r>
                        <a:rPr lang="en-US" sz="41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*Títulos 45pt, bold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100"/>
                        <a:buFont typeface="Arial"/>
                        <a:buNone/>
                      </a:pPr>
                      <a:r>
                        <a:rPr lang="en-US" sz="41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**Texto 27pt, regular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100"/>
                        <a:buFont typeface="Calibri"/>
                        <a:buNone/>
                      </a:pPr>
                      <a:endParaRPr sz="4100" b="0" i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Resumo/abstract: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PALAVRAS-CHAVE: 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Palavras, Maiúscula e minúscula, Separadas, Vírgula</a:t>
                      </a:r>
                      <a:r>
                        <a:rPr lang="en-US" sz="27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Introdução: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Contextualizar brevemente a temática.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Objetivos: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Constar o principal ou os principais.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      </a:r>
                      <a:r>
                        <a:rPr lang="en-US" sz="2700" dirty="0"/>
                        <a:t>xx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xxxxxxxxxxxxxxxxxxxxxxxxxxxxxxxxxxxxxxxxxxxxxxxxxxxxxx.</a:t>
                      </a:r>
                      <a:endParaRPr sz="1400" u="none" strike="noStrike" cap="none" dirty="0"/>
                    </a:p>
                  </a:txBody>
                  <a:tcPr marL="65300" marR="65300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3240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-1587" y="7561490"/>
            <a:ext cx="324072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625" tIns="33800" rIns="67625" bIns="33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(60pt, Arial, negrito)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-3175" y="8831489"/>
            <a:ext cx="32410500" cy="13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625" tIns="33800" rIns="67625" bIns="33800" anchor="t" anchorCtr="0">
            <a:noAutofit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Autor1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Autor2,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Autor3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(28pt, Arial, regular)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lvl="0" algn="ctr">
              <a:buClr>
                <a:schemeClr val="dk1"/>
              </a:buClr>
              <a:buSzPts val="2800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E-mail1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E-mail2,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E-mail3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(28pt, Arial, regular) 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</a:rPr>
              <a:t>Faculdade Canção Nova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3"/>
          <p:cNvGraphicFramePr/>
          <p:nvPr/>
        </p:nvGraphicFramePr>
        <p:xfrm>
          <a:off x="11520487" y="11541352"/>
          <a:ext cx="9361475" cy="3023760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61475"/>
              </a:tblGrid>
              <a:tr h="283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Metodologia: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Descrever (participantes, instrumentos, procedimentos e processos).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Resultados e Discussão: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Deverão ser mencionados os resultados (finais ou parciais) da pesquisa.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89" name="Google Shape;89;p13"/>
          <p:cNvGraphicFramePr/>
          <p:nvPr/>
        </p:nvGraphicFramePr>
        <p:xfrm>
          <a:off x="22105938" y="11541352"/>
          <a:ext cx="9361475" cy="3023760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61475"/>
              </a:tblGrid>
              <a:tr h="2827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Considerações Finais: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Destacar os resultados - aspectos positivos e aspectos que necessitam de adequação - resultados “preliminares” – no caso da experiência tiver menos que dois anos ou estiver em andamento, com resultados parciais.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Agradecimentos: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Opcional.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Referências: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Opcional para o pôster.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somente citar os autores mencionados no trabalho E/OU, SE FOR O CASO NA METODOLOGIA – Obedecendo as normas da ABNT.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34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90" name="Google Shape;9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3050861"/>
            <a:ext cx="32404052" cy="20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19324320" y="5061177"/>
            <a:ext cx="12359068" cy="14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5600"/>
              <a:buFont typeface="Arial"/>
              <a:buNone/>
            </a:pPr>
            <a:r>
              <a:rPr lang="en-US" sz="5600" b="1" dirty="0" smtClean="0">
                <a:solidFill>
                  <a:srgbClr val="17375E"/>
                </a:solidFill>
              </a:rPr>
              <a:t>7o. Simpósio de Iniciação Científica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Arial"/>
              <a:buNone/>
            </a:pPr>
            <a:r>
              <a:rPr lang="en-US" sz="3200" b="1" dirty="0" smtClean="0">
                <a:solidFill>
                  <a:srgbClr val="17375E"/>
                </a:solidFill>
              </a:rPr>
              <a:t>27/08/2022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234</Words>
  <Application>Microsoft Office PowerPoint</Application>
  <PresentationFormat>Personalizar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HENRIQUE ALCKMIN PRUDENTE</cp:lastModifiedBy>
  <cp:revision>6</cp:revision>
  <dcterms:modified xsi:type="dcterms:W3CDTF">2022-08-08T13:57:51Z</dcterms:modified>
</cp:coreProperties>
</file>